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Cybersecurity Threat Intelligence Report (2024–2025)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Cybersecurity Analyst Internship — Task 1 (Awareness &amp; Research Project)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Prepared by: [Gnaneshwar L]  Date: [19/02/2026]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55294" y="1459587"/>
            <a:ext cx="8447603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Preventive Framework, Conclusion &amp; References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55294" y="2090976"/>
            <a:ext cx="359331" cy="359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55294" y="2564130"/>
            <a:ext cx="208597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MFA &amp; Identity Security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355294" y="2843332"/>
            <a:ext cx="323064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Enforce MFA and least-privilege access via RBAC and continuous authentication monitoring.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760" y="2090976"/>
            <a:ext cx="359331" cy="359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99760" y="2564130"/>
            <a:ext cx="179701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Zero Trust Model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699760" y="2843332"/>
            <a:ext cx="323064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Segment networks, verify every session, and treat all resources as untrusted by default.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4226" y="2090976"/>
            <a:ext cx="359331" cy="359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44226" y="2564130"/>
            <a:ext cx="179701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Awareness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044226" y="2843332"/>
            <a:ext cx="323064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Ongoing phishing simulations and role-based training reduce human risk vectors.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294" y="3401020"/>
            <a:ext cx="359331" cy="3593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55294" y="3874175"/>
            <a:ext cx="259151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Backups &amp; Incident Response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2355294" y="4153376"/>
            <a:ext cx="323064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Regular offline backups, tested recovery plans, and EDR with playbooks are essential.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9760" y="3401020"/>
            <a:ext cx="359331" cy="35933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699760" y="3874175"/>
            <a:ext cx="179701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Threat Intelligence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5699760" y="4153376"/>
            <a:ext cx="323064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 CISA alerts, integrate IOC feeds and threat-hunting into SOC operations.</a:t>
            </a:r>
            <a:endParaRPr lang="en-US" sz="1100" dirty="0"/>
          </a:p>
        </p:txBody>
      </p:sp>
      <p:sp>
        <p:nvSpPr>
          <p:cNvPr id="18" name="Shape 11"/>
          <p:cNvSpPr/>
          <p:nvPr/>
        </p:nvSpPr>
        <p:spPr>
          <a:xfrm>
            <a:off x="2355294" y="4703072"/>
            <a:ext cx="9919692" cy="25479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2355294" y="4830842"/>
            <a:ext cx="9919692" cy="3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Conclusion: Cyber threats are evolving rapidly; AI increases sophistication while cloud and supply-chain complexity amplify exposure. Proactive, layered defences and continuous learning are essential for resilience.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2355294" y="5342930"/>
            <a:ext cx="179701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2355294" y="5704046"/>
            <a:ext cx="9919692" cy="1065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OWASP — Top Ten &amp; Cloud Guidance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CISA — Cybersecurity Alerts &amp; Advisories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IBM Security — Threat Intelligence Reports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KrebsOnSecurity — Investigative Reporting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NIST Cybersecurity Framework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Table of Contents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3402449" y="708660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3572470" y="822008"/>
            <a:ext cx="212717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Introduction to Cybersecurity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3572470" y="1445776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6" name="Text 4"/>
          <p:cNvSpPr/>
          <p:nvPr/>
        </p:nvSpPr>
        <p:spPr>
          <a:xfrm>
            <a:off x="3742492" y="1559123"/>
            <a:ext cx="19804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Modern Threat Landscape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3742611" y="2182892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8" name="Text 6"/>
          <p:cNvSpPr/>
          <p:nvPr/>
        </p:nvSpPr>
        <p:spPr>
          <a:xfrm>
            <a:off x="3912632" y="2296239"/>
            <a:ext cx="158281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AI-Powered Phishing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3912751" y="2920008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4082772" y="3033355"/>
            <a:ext cx="19259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Ransomware-as-a-Service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3742611" y="3657124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12" name="Text 10"/>
          <p:cNvSpPr/>
          <p:nvPr/>
        </p:nvSpPr>
        <p:spPr>
          <a:xfrm>
            <a:off x="3912632" y="3770471"/>
            <a:ext cx="18321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5. Cloud Misconfigurations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3572470" y="4394240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14" name="Text 12"/>
          <p:cNvSpPr/>
          <p:nvPr/>
        </p:nvSpPr>
        <p:spPr>
          <a:xfrm>
            <a:off x="3742492" y="450758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6. IoT Vulnerabilities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3402449" y="5131356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3572470" y="52447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7. Zero-Day Exploits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3572470" y="5868472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18" name="Text 16"/>
          <p:cNvSpPr/>
          <p:nvPr/>
        </p:nvSpPr>
        <p:spPr>
          <a:xfrm>
            <a:off x="3742492" y="598181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8. Impact Analysis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3742611" y="6605588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20" name="Text 18"/>
          <p:cNvSpPr/>
          <p:nvPr/>
        </p:nvSpPr>
        <p:spPr>
          <a:xfrm>
            <a:off x="3912632" y="6718935"/>
            <a:ext cx="169699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9. Preventive Framework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3912751" y="7342703"/>
            <a:ext cx="113348" cy="680442"/>
          </a:xfrm>
          <a:prstGeom prst="roundRect">
            <a:avLst>
              <a:gd name="adj" fmla="val 15009"/>
            </a:avLst>
          </a:prstGeom>
          <a:solidFill>
            <a:srgbClr val="404245"/>
          </a:solidFill>
          <a:ln/>
        </p:spPr>
      </p:sp>
      <p:sp>
        <p:nvSpPr>
          <p:cNvPr id="22" name="Text 20"/>
          <p:cNvSpPr/>
          <p:nvPr/>
        </p:nvSpPr>
        <p:spPr>
          <a:xfrm>
            <a:off x="4082772" y="7456051"/>
            <a:ext cx="19279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10. Conclusion &amp; References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25409"/>
            <a:ext cx="64443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Cybersecurity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325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Definition: Cybersecurity protects systems, networks and data from theft, damage, or disruption. It spans technical controls, policy, and human factors.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135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Why it matters in 2024–2025: AI-driven attacks, broad cloud adoption, and a surge in ransomware increase risk for individuals and organisations alike.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737592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 Phishing &amp; Deepfakes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753314"/>
            <a:ext cx="4217789" cy="56236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4147" y="3122771"/>
            <a:ext cx="830079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Threats: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AI-generated phishing messages mimic tone and context; deepfake audio/video enable convincing social engineering and BEC (Business Email Compromise).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54147" y="4387453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2024 Hong Kong deepfake scam — reported multi‑million-dollar loss (≈ $25M) demonstrates scale and realism.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54147" y="5296733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Mitigations: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Enforce MFA, deploy AI-based email filtering, and run continuous employee awareness and simulation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250" y="737949"/>
            <a:ext cx="6121956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Ransomware-as-a-Service (RaaS)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69250" y="1457801"/>
            <a:ext cx="7805499" cy="1387554"/>
          </a:xfrm>
          <a:prstGeom prst="roundRect">
            <a:avLst>
              <a:gd name="adj" fmla="val 206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3325" y="1671876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RaaS?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3325" y="2067401"/>
            <a:ext cx="737735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Commercialised ransomware kits rented to affiliates — lowers entry barrier for cybercriminals.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9250" y="3006566"/>
            <a:ext cx="7805499" cy="1387554"/>
          </a:xfrm>
          <a:prstGeom prst="roundRect">
            <a:avLst>
              <a:gd name="adj" fmla="val 206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3325" y="322064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Typical Tactics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83325" y="3616166"/>
            <a:ext cx="737735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Double extortion: data encryption plus exfiltration and public shaming to force payment.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9250" y="4555331"/>
            <a:ext cx="7805499" cy="1387554"/>
          </a:xfrm>
          <a:prstGeom prst="roundRect">
            <a:avLst>
              <a:gd name="adj" fmla="val 206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3325" y="4769406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Example &amp; Impact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83325" y="5164931"/>
            <a:ext cx="737735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Colonial Pipeline: critical infrastructure disruption, economic impact, and supply-chain effects.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9250" y="6104096"/>
            <a:ext cx="7805499" cy="1387554"/>
          </a:xfrm>
          <a:prstGeom prst="roundRect">
            <a:avLst>
              <a:gd name="adj" fmla="val 2067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3325" y="631817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Defensive Actions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83325" y="6713696"/>
            <a:ext cx="737735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Maintain offline backups, apply network segmentation, and use Endpoint Detection &amp; Response (EDR).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73129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Security Misconfigurations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6473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6827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Common Issues: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Public storage exposure, weak IAM policies, mismanaged credentials and excessive privileges.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023955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Historical Breach: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Capital One — misconfiguration in cloud firewall/ACLs led to data exfiltration and regulatory consequences.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67963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Implement CSPM, enforce RBAC, rotate credentials, and perform scheduled cloud audits.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Vulnerabilities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5061"/>
            <a:ext cx="914876" cy="1143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Weak Credentials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3835479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Default or weak passwords allow rapid compromise and lateral movement.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45061"/>
            <a:ext cx="914876" cy="11435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Outdated Firmware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3835479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Unpatched devices expose known exploits and long-term persistence risks.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45061"/>
            <a:ext cx="914876" cy="11435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Botnets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3835479"/>
            <a:ext cx="296025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Mirai exemplifies large-scale DDoS using hijacked IoT devices, impacting DNS and services.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5422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Practical defenses: change defaults, schedule firmware updates, and isolate IoT on a segmented network.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7158"/>
            <a:ext cx="88008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Zero-Day Exploits &amp; Supply-Chain Risks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9447"/>
            <a:ext cx="8284131" cy="3727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1646" y="2394276"/>
            <a:ext cx="1449718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Vendor Build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041646" y="2682029"/>
            <a:ext cx="1449718" cy="358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Trusted development and packaging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9933" y="3409875"/>
            <a:ext cx="321109" cy="321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75433" y="5078146"/>
            <a:ext cx="1457684" cy="44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Malicious Injection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475433" y="5589929"/>
            <a:ext cx="1457684" cy="358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Stealthy backdoor inserted into code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721" y="4580801"/>
            <a:ext cx="321109" cy="3211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893289" y="2276785"/>
            <a:ext cx="1449718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Software Update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4893289" y="2564538"/>
            <a:ext cx="1449718" cy="53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Signed update delivered via normal channels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5474" y="3378013"/>
            <a:ext cx="321108" cy="3211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27077" y="5100549"/>
            <a:ext cx="1449718" cy="224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Wide Impact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6327077" y="5388302"/>
            <a:ext cx="1449718" cy="53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receive exploit leading to breach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5364" y="4580801"/>
            <a:ext cx="321109" cy="3211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222444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Supply-chain attacks weaponize trusted software update mechanisms to distribute zero-day payloads.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9638943" y="236827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Why Dangerous: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No prior signature or patch; high-confidence exploitation and broad reach.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9638943" y="366105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Notable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SolarWinds — coordinated supply-chain compromise affecting many organisations and public sector entities.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9638943" y="531673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Mitigations: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Adopt Zero Trust, deploy IDS/IPS, apply continuous patching and software bill-of-materials (SBOM) reviews.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0024" y="646509"/>
            <a:ext cx="5553194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Analysis — Comparative Table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2100024" y="1225748"/>
            <a:ext cx="2660919" cy="329425"/>
          </a:xfrm>
          <a:prstGeom prst="roundRect">
            <a:avLst>
              <a:gd name="adj" fmla="val 38860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6107" y="1308105"/>
            <a:ext cx="164712" cy="164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5723" y="1266927"/>
            <a:ext cx="2249138" cy="247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BDA189"/>
                </a:solidFill>
                <a:latin typeface="Manrope Medium" pitchFamily="34" charset="0"/>
                <a:ea typeface="Manrope Medium" pitchFamily="34" charset="-122"/>
                <a:cs typeface="Manrope Medium" pitchFamily="34" charset="-120"/>
              </a:rPr>
              <a:t>Individual Impact (score 1-10)</a:t>
            </a:r>
            <a:endParaRPr lang="en-US" sz="700" dirty="0"/>
          </a:p>
        </p:txBody>
      </p:sp>
      <p:sp>
        <p:nvSpPr>
          <p:cNvPr id="6" name="Shape 3"/>
          <p:cNvSpPr/>
          <p:nvPr/>
        </p:nvSpPr>
        <p:spPr>
          <a:xfrm>
            <a:off x="4870752" y="1225748"/>
            <a:ext cx="3048893" cy="329425"/>
          </a:xfrm>
          <a:prstGeom prst="roundRect">
            <a:avLst>
              <a:gd name="adj" fmla="val 38860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34" y="1308105"/>
            <a:ext cx="164712" cy="1647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86450" y="1266927"/>
            <a:ext cx="2637113" cy="247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00" dirty="0">
                <a:solidFill>
                  <a:srgbClr val="BDA189"/>
                </a:solidFill>
                <a:latin typeface="Manrope Medium" pitchFamily="34" charset="0"/>
                <a:ea typeface="Manrope Medium" pitchFamily="34" charset="-122"/>
                <a:cs typeface="Manrope Medium" pitchFamily="34" charset="-120"/>
              </a:rPr>
              <a:t>Organizational Impact (score 1-10)</a:t>
            </a:r>
            <a:endParaRPr lang="en-US" sz="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24" y="1692433"/>
            <a:ext cx="10431780" cy="53806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00024" y="7179945"/>
            <a:ext cx="10430351" cy="403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Scores are qualitative estimations of likely impact severity. Zero-day and RaaS pose highest systemic risk; AI phishing yields high targeted success rates against individuals and enterprises.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2026-02-19T04:22:45Z</dcterms:created>
  <dcterms:modified xsi:type="dcterms:W3CDTF">2026-02-19T04:22:45Z</dcterms:modified>
</cp:coreProperties>
</file>